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1DE24D-5D3D-4559-AE93-AEFCBA0B3243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16AF7D6-B6AD-4295-8B99-84B3DDB580F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FEMALE REPRODUCTIVE TERMS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OVARIES</a:t>
            </a:r>
            <a:r>
              <a:rPr lang="en-US" sz="3600" dirty="0" smtClean="0"/>
              <a:t>- A PAIR OF GLANDS THAT PRODUCE EGG CELLS AND THE FEMALE HORMONE ESTROGEN.</a:t>
            </a:r>
          </a:p>
          <a:p>
            <a:r>
              <a:rPr lang="en-US" sz="3600" dirty="0" smtClean="0"/>
              <a:t>THE OVARIES CONTAIN THOUSANDS OF EGGS BUT THEY ARE NOT RELEASED UNTIL PUBERTY.</a:t>
            </a:r>
          </a:p>
          <a:p>
            <a:r>
              <a:rPr lang="en-US" sz="3600" dirty="0" smtClean="0">
                <a:solidFill>
                  <a:srgbClr val="C00000"/>
                </a:solidFill>
              </a:rPr>
              <a:t>OVUM</a:t>
            </a:r>
            <a:r>
              <a:rPr lang="en-US" sz="3600" dirty="0" smtClean="0"/>
              <a:t>- FEMALE SEX CELL</a:t>
            </a:r>
            <a:endParaRPr lang="en-US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FALLOPIAN TUBE- </a:t>
            </a:r>
            <a:r>
              <a:rPr lang="en-US" sz="4400" dirty="0" smtClean="0"/>
              <a:t>A TUBE THAT LEADS FROM THE OVARIES TO THE UTERUS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FUNCTION- </a:t>
            </a:r>
            <a:r>
              <a:rPr lang="en-US" sz="4400" dirty="0" smtClean="0"/>
              <a:t>TRANSPORT EGGS FROM THE OVARY TO THE UTERUS</a:t>
            </a:r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FERTILIZATION</a:t>
            </a:r>
            <a:r>
              <a:rPr lang="en-US" sz="4000" dirty="0" smtClean="0"/>
              <a:t>-(</a:t>
            </a:r>
            <a:r>
              <a:rPr lang="en-US" sz="4000" dirty="0" smtClean="0">
                <a:solidFill>
                  <a:srgbClr val="FF0000"/>
                </a:solidFill>
              </a:rPr>
              <a:t>CONCEPTION</a:t>
            </a:r>
            <a:r>
              <a:rPr lang="en-US" sz="4000" dirty="0" smtClean="0"/>
              <a:t>)-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smtClean="0"/>
              <a:t>THE UNION OF  AN EGG CELL AND A SPERM CELL THAT TAKES PLACE IN THE FALLOPIAN TUBE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OVULATION- </a:t>
            </a:r>
            <a:r>
              <a:rPr lang="en-US" sz="4000" dirty="0" smtClean="0"/>
              <a:t>WHEN THE OVARIES RELEASE AN EGG INTO THE FALLOPIAN TUBE</a:t>
            </a:r>
            <a:endParaRPr lang="en-US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UTERUS</a:t>
            </a:r>
            <a:r>
              <a:rPr lang="en-US" sz="4000" dirty="0" smtClean="0"/>
              <a:t>- A MUSCULAR, HOLLOW ORGAN THAT HOLDS A FERTILIZED EGG THROUGH DEVELOPMENT UNTIL BIRTH</a:t>
            </a:r>
          </a:p>
          <a:p>
            <a:endParaRPr lang="en-US" sz="4000" dirty="0" smtClean="0"/>
          </a:p>
          <a:p>
            <a:r>
              <a:rPr lang="en-US" sz="4000" dirty="0" smtClean="0"/>
              <a:t>SOMETIMES CALLED THE WOMB</a:t>
            </a: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</a:rPr>
              <a:t>VAGINA</a:t>
            </a:r>
            <a:r>
              <a:rPr lang="en-US" sz="4000" dirty="0" smtClean="0"/>
              <a:t>- A MUSCULAR TUBE THAT STRETCHES DURING CHILDBIRTH</a:t>
            </a:r>
          </a:p>
          <a:p>
            <a:endParaRPr lang="en-US" sz="4000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CERVIX- </a:t>
            </a:r>
            <a:r>
              <a:rPr lang="en-US" sz="4000" dirty="0" smtClean="0"/>
              <a:t>THE MOUTH OR OPENING TO THE UTERUS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MENSTRUATION</a:t>
            </a:r>
            <a:r>
              <a:rPr lang="en-US" dirty="0" smtClean="0"/>
              <a:t>- THE PERIODIC SHEDDING OF THE UTERINE LINING WHICH HAS FORMED IN PREPARATION OF A FERTILIZED EGG</a:t>
            </a:r>
          </a:p>
          <a:p>
            <a:r>
              <a:rPr lang="en-US" dirty="0" smtClean="0"/>
              <a:t>BEGINS WITH PUBERTY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41</TotalTime>
  <Words>144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FEMALE REPRODUCTIVE TERMS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FEMALE REPRODUCTIVE TERMS</dc:title>
  <dc:creator>Novak's Computer</dc:creator>
  <cp:lastModifiedBy>Novak's Computer</cp:lastModifiedBy>
  <cp:revision>5</cp:revision>
  <dcterms:created xsi:type="dcterms:W3CDTF">2012-12-08T19:18:19Z</dcterms:created>
  <dcterms:modified xsi:type="dcterms:W3CDTF">2012-12-08T19:59:41Z</dcterms:modified>
</cp:coreProperties>
</file>